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3048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16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1143000"/>
            <a:ext cx="8763000" cy="4648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55e: </a:t>
            </a:r>
            <a:r>
              <a:rPr lang="en-US" sz="2800" dirty="0" smtClean="0"/>
              <a:t>¿Como es Enrique?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 : </a:t>
            </a:r>
            <a:r>
              <a:rPr lang="en-US" sz="2800" dirty="0" smtClean="0"/>
              <a:t> What are some dangers that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has faced already?   If Reina </a:t>
            </a:r>
            <a:r>
              <a:rPr lang="en-US" sz="2800" dirty="0" err="1" smtClean="0"/>
              <a:t>had’t</a:t>
            </a:r>
            <a:r>
              <a:rPr lang="en-US" sz="2800" dirty="0" smtClean="0"/>
              <a:t> saved him, what could have happened? </a:t>
            </a:r>
            <a:endParaRPr lang="en-US" sz="2800" u="sng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(55min)</a:t>
            </a:r>
            <a:endParaRPr lang="en-US" sz="2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55e:</a:t>
            </a:r>
            <a:r>
              <a:rPr lang="en-US" sz="2800" dirty="0" smtClean="0"/>
              <a:t> Complete p. 1 </a:t>
            </a:r>
            <a:r>
              <a:rPr lang="en-US" sz="2800" dirty="0" smtClean="0"/>
              <a:t>(#.5,9), </a:t>
            </a:r>
            <a:r>
              <a:rPr lang="en-US" sz="2800" dirty="0" smtClean="0"/>
              <a:t>p. 2 </a:t>
            </a:r>
            <a:r>
              <a:rPr lang="en-US" sz="2800" dirty="0" smtClean="0"/>
              <a:t>(#7,8), </a:t>
            </a:r>
            <a:r>
              <a:rPr lang="en-US" sz="2800" dirty="0" smtClean="0"/>
              <a:t>p. 3 </a:t>
            </a:r>
            <a:r>
              <a:rPr lang="en-US" sz="2800" dirty="0" smtClean="0"/>
              <a:t>(#10, 11) </a:t>
            </a:r>
            <a:r>
              <a:rPr lang="en-US" sz="2800" dirty="0" smtClean="0"/>
              <a:t>, p. </a:t>
            </a:r>
            <a:r>
              <a:rPr lang="en-US" sz="2800" smtClean="0"/>
              <a:t>5 </a:t>
            </a:r>
            <a:r>
              <a:rPr lang="en-US" sz="2800" smtClean="0"/>
              <a:t>(#24-29) </a:t>
            </a:r>
            <a:r>
              <a:rPr lang="en-US" sz="2800" dirty="0" smtClean="0"/>
              <a:t>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31117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18022</TotalTime>
  <Words>104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101</cp:revision>
  <cp:lastPrinted>2015-05-20T16:26:09Z</cp:lastPrinted>
  <dcterms:created xsi:type="dcterms:W3CDTF">2014-05-12T21:03:23Z</dcterms:created>
  <dcterms:modified xsi:type="dcterms:W3CDTF">2018-03-16T20:55:31Z</dcterms:modified>
</cp:coreProperties>
</file>